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0"/>
  </p:notesMasterIdLst>
  <p:sldIdLst>
    <p:sldId id="290" r:id="rId2"/>
    <p:sldId id="259" r:id="rId3"/>
    <p:sldId id="256" r:id="rId4"/>
    <p:sldId id="257" r:id="rId5"/>
    <p:sldId id="289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81" r:id="rId23"/>
    <p:sldId id="275" r:id="rId24"/>
    <p:sldId id="282" r:id="rId25"/>
    <p:sldId id="276" r:id="rId26"/>
    <p:sldId id="278" r:id="rId27"/>
    <p:sldId id="277" r:id="rId28"/>
    <p:sldId id="279" r:id="rId29"/>
    <p:sldId id="280" r:id="rId30"/>
    <p:sldId id="283" r:id="rId31"/>
    <p:sldId id="285" r:id="rId32"/>
    <p:sldId id="286" r:id="rId33"/>
    <p:sldId id="287" r:id="rId34"/>
    <p:sldId id="288" r:id="rId35"/>
    <p:sldId id="292" r:id="rId36"/>
    <p:sldId id="291" r:id="rId37"/>
    <p:sldId id="293" r:id="rId38"/>
    <p:sldId id="29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6223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12" y="-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71142-4044-F54A-88B9-FCB8D94D395B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8744B-EEBE-6649-AD75-A074DAA778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744B-EEBE-6649-AD75-A074DAA778B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744B-EEBE-6649-AD75-A074DAA778B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744B-EEBE-6649-AD75-A074DAA778B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744B-EEBE-6649-AD75-A074DAA778B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76D0F-54F0-1D4D-AF47-6FC01AC0C339}" type="datetimeFigureOut">
              <a:rPr lang="en-US" smtClean="0"/>
              <a:pPr/>
              <a:t>2/29/12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B7988-3FAF-554C-97C3-7CE271A4CF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342" y="385877"/>
            <a:ext cx="833562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los </a:t>
            </a:r>
            <a:r>
              <a:rPr lang="en-US" sz="4400" dirty="0" err="1" smtClean="0">
                <a:latin typeface="Arial Black"/>
                <a:cs typeface="Arial Black"/>
              </a:rPr>
              <a:t>pasatiempos</a:t>
            </a:r>
            <a:r>
              <a:rPr lang="en-US" sz="4400" dirty="0" smtClean="0">
                <a:latin typeface="Arial Black"/>
                <a:cs typeface="Arial Black"/>
              </a:rPr>
              <a:t> - hobbies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665" y="1925280"/>
            <a:ext cx="3695936" cy="3582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8844" y="5269154"/>
            <a:ext cx="4686048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fútbol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066" y="483657"/>
            <a:ext cx="5165112" cy="446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1032" y="5653874"/>
            <a:ext cx="4686048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volibol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979" y="249851"/>
            <a:ext cx="3362090" cy="522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5258" y="5653874"/>
            <a:ext cx="198845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nadar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50" y="980550"/>
            <a:ext cx="7112000" cy="39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5008" y="5653874"/>
            <a:ext cx="636485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hablar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por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teléfono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89" y="541153"/>
            <a:ext cx="3365500" cy="469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2907" y="4884433"/>
            <a:ext cx="810204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enviar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mensajes</a:t>
            </a:r>
            <a:r>
              <a:rPr lang="en-US" sz="4400" dirty="0" smtClean="0">
                <a:latin typeface="Arial Black"/>
                <a:cs typeface="Arial Black"/>
              </a:rPr>
              <a:t> de </a:t>
            </a:r>
            <a:r>
              <a:rPr lang="en-US" sz="4400" dirty="0" err="1" smtClean="0">
                <a:latin typeface="Arial Black"/>
                <a:cs typeface="Arial Black"/>
              </a:rPr>
              <a:t>texto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345" y="1120319"/>
            <a:ext cx="3175000" cy="3657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42346" y="5806274"/>
            <a:ext cx="317500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(</a:t>
            </a:r>
            <a:r>
              <a:rPr lang="en-US" sz="4400" dirty="0" err="1">
                <a:latin typeface="Arial Black"/>
                <a:cs typeface="Arial Black"/>
              </a:rPr>
              <a:t>t</a:t>
            </a:r>
            <a:r>
              <a:rPr lang="en-US" sz="4400" dirty="0" err="1" smtClean="0">
                <a:latin typeface="Arial Black"/>
                <a:cs typeface="Arial Black"/>
              </a:rPr>
              <a:t>extear</a:t>
            </a:r>
            <a:r>
              <a:rPr lang="en-US" sz="4400" dirty="0" smtClean="0">
                <a:latin typeface="Arial Black"/>
                <a:cs typeface="Arial Black"/>
              </a:rPr>
              <a:t>)</a:t>
            </a:r>
            <a:endParaRPr lang="en-US" sz="4400" dirty="0"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7197" y="5653874"/>
            <a:ext cx="572252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escuchar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música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119" y="1436618"/>
            <a:ext cx="4768094" cy="317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2906" y="5653874"/>
            <a:ext cx="802905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bajar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archivos</a:t>
            </a:r>
            <a:r>
              <a:rPr lang="en-US" sz="4400" dirty="0" smtClean="0">
                <a:latin typeface="Arial Black"/>
                <a:cs typeface="Arial Black"/>
              </a:rPr>
              <a:t> de </a:t>
            </a:r>
            <a:r>
              <a:rPr lang="en-US" sz="4400" dirty="0" err="1" smtClean="0">
                <a:latin typeface="Arial Black"/>
                <a:cs typeface="Arial Black"/>
              </a:rPr>
              <a:t>música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221" y="748976"/>
            <a:ext cx="3191867" cy="4468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5726" y="5653874"/>
            <a:ext cx="448167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ver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televisión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504" y="113266"/>
            <a:ext cx="53975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7727" y="5653874"/>
            <a:ext cx="723182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ver</a:t>
            </a:r>
            <a:r>
              <a:rPr lang="en-US" sz="4400" dirty="0" smtClean="0">
                <a:latin typeface="Arial Black"/>
                <a:cs typeface="Arial Black"/>
              </a:rPr>
              <a:t> videos en YouTube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27" y="339027"/>
            <a:ext cx="6789193" cy="509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7727" y="5653874"/>
            <a:ext cx="678919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usar</a:t>
            </a:r>
            <a:r>
              <a:rPr lang="en-US" sz="4400" dirty="0" smtClean="0">
                <a:latin typeface="Arial Black"/>
                <a:cs typeface="Arial Black"/>
              </a:rPr>
              <a:t> la </a:t>
            </a:r>
            <a:r>
              <a:rPr lang="en-US" sz="4400" dirty="0" err="1" smtClean="0">
                <a:latin typeface="Arial Black"/>
                <a:cs typeface="Arial Black"/>
              </a:rPr>
              <a:t>computadora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827" y="768448"/>
            <a:ext cx="60960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96307" y="5269154"/>
            <a:ext cx="4890425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hacer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ejercicio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155318"/>
            <a:ext cx="3326654" cy="3326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5042" y="5653874"/>
            <a:ext cx="585490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videojuegos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028" y="644709"/>
            <a:ext cx="67437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7110" y="5653874"/>
            <a:ext cx="470064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(</a:t>
            </a:r>
            <a:r>
              <a:rPr lang="en-US" sz="4400" dirty="0" err="1" smtClean="0">
                <a:latin typeface="Arial Black"/>
                <a:cs typeface="Arial Black"/>
              </a:rPr>
              <a:t>mono)patinar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5096"/>
            <a:ext cx="4743929" cy="31576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929" y="1000387"/>
            <a:ext cx="4182350" cy="418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9542" y="5055100"/>
            <a:ext cx="237356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actuar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172" y="941854"/>
            <a:ext cx="5715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1981" y="5653874"/>
            <a:ext cx="237273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cantar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647" y="1223634"/>
            <a:ext cx="508000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31457" y="5055100"/>
            <a:ext cx="444652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tocar</a:t>
            </a:r>
            <a:r>
              <a:rPr lang="en-US" sz="4400" dirty="0" smtClean="0">
                <a:latin typeface="Arial Black"/>
                <a:cs typeface="Arial Black"/>
              </a:rPr>
              <a:t> el piano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807" y="181118"/>
            <a:ext cx="5704550" cy="456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1981" y="5653874"/>
            <a:ext cx="237273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bailar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80" y="1692229"/>
            <a:ext cx="2463800" cy="330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389" y="1384091"/>
            <a:ext cx="2916611" cy="36101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980" y="2010110"/>
            <a:ext cx="3688458" cy="2589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0632" y="4511170"/>
            <a:ext cx="237273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dibujar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49" y="513087"/>
            <a:ext cx="4618962" cy="39980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843" y="1414958"/>
            <a:ext cx="3810000" cy="2717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18944" y="4132758"/>
            <a:ext cx="237273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pintar</a:t>
            </a:r>
            <a:endParaRPr lang="en-US" sz="4400" dirty="0"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4476" y="5653874"/>
            <a:ext cx="484663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escribir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cartas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537" y="358021"/>
            <a:ext cx="3291045" cy="49415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343" y="2569469"/>
            <a:ext cx="2823367" cy="2156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4874" y="4670380"/>
            <a:ext cx="293186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estudiar</a:t>
            </a:r>
            <a:endParaRPr lang="en-US" sz="4400" dirty="0">
              <a:latin typeface="Arial Black"/>
              <a:cs typeface="Arial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60513" y="4895889"/>
            <a:ext cx="469152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hacer</a:t>
            </a:r>
            <a:r>
              <a:rPr lang="en-US" sz="4400" dirty="0" smtClean="0">
                <a:latin typeface="Arial Black"/>
                <a:cs typeface="Arial Black"/>
              </a:rPr>
              <a:t> la </a:t>
            </a:r>
            <a:r>
              <a:rPr lang="en-US" sz="4400" dirty="0" err="1" smtClean="0">
                <a:latin typeface="Arial Black"/>
                <a:cs typeface="Arial Black"/>
              </a:rPr>
              <a:t>tarea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609" y="212810"/>
            <a:ext cx="3536203" cy="46830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15" y="2268775"/>
            <a:ext cx="34925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2073" y="5055100"/>
            <a:ext cx="7780885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leer </a:t>
            </a:r>
            <a:r>
              <a:rPr lang="en-US" sz="4400" dirty="0" err="1" smtClean="0">
                <a:latin typeface="Arial Black"/>
                <a:cs typeface="Arial Black"/>
              </a:rPr>
              <a:t>revistas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y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novelas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921" y="576779"/>
            <a:ext cx="3507435" cy="4478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418" y="5269154"/>
            <a:ext cx="636485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montar</a:t>
            </a:r>
            <a:r>
              <a:rPr lang="en-US" sz="4400" dirty="0" smtClean="0">
                <a:latin typeface="Arial Black"/>
                <a:cs typeface="Arial Black"/>
              </a:rPr>
              <a:t> en </a:t>
            </a:r>
            <a:r>
              <a:rPr lang="en-US" sz="4400" dirty="0" err="1" smtClean="0">
                <a:latin typeface="Arial Black"/>
                <a:cs typeface="Arial Black"/>
              </a:rPr>
              <a:t>bicicleta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990" y="919063"/>
            <a:ext cx="5842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00791" y="5055100"/>
            <a:ext cx="265093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trabajar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323" y="1468634"/>
            <a:ext cx="4528978" cy="3013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113" y="4734342"/>
            <a:ext cx="2875862" cy="21236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rial Black"/>
                <a:cs typeface="Arial Black"/>
              </a:rPr>
              <a:t>pasar</a:t>
            </a:r>
            <a:r>
              <a:rPr lang="en-US" sz="4400" dirty="0" smtClean="0">
                <a:latin typeface="Arial Black"/>
                <a:cs typeface="Arial Black"/>
              </a:rPr>
              <a:t> el </a:t>
            </a:r>
            <a:r>
              <a:rPr lang="en-US" sz="4400" dirty="0" err="1" smtClean="0">
                <a:latin typeface="Arial Black"/>
                <a:cs typeface="Arial Black"/>
              </a:rPr>
              <a:t>rato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solo(a</a:t>
            </a:r>
            <a:r>
              <a:rPr lang="en-US" sz="4400" dirty="0" smtClean="0">
                <a:latin typeface="Arial Black"/>
                <a:cs typeface="Arial Black"/>
              </a:rPr>
              <a:t>)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99" y="500558"/>
            <a:ext cx="3344976" cy="4233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200" y="1140242"/>
            <a:ext cx="5384800" cy="3594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91870" y="4886742"/>
            <a:ext cx="455213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rial Black"/>
                <a:cs typeface="Arial Black"/>
              </a:rPr>
              <a:t>salir</a:t>
            </a:r>
            <a:r>
              <a:rPr lang="en-US" sz="4400" dirty="0" smtClean="0">
                <a:latin typeface="Arial Black"/>
                <a:cs typeface="Arial Black"/>
              </a:rPr>
              <a:t> con amigos</a:t>
            </a:r>
            <a:endParaRPr lang="en-US" sz="4400" dirty="0"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75861" y="5479040"/>
            <a:ext cx="4136789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rial Black"/>
                <a:cs typeface="Arial Black"/>
              </a:rPr>
              <a:t>comer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39" y="245983"/>
            <a:ext cx="81280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75861" y="5479040"/>
            <a:ext cx="4136789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rial Black"/>
                <a:cs typeface="Arial Black"/>
              </a:rPr>
              <a:t>ir</a:t>
            </a:r>
            <a:r>
              <a:rPr lang="en-US" sz="4400" dirty="0" smtClean="0">
                <a:latin typeface="Arial Black"/>
                <a:cs typeface="Arial Black"/>
              </a:rPr>
              <a:t> al cine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023" y="1117045"/>
            <a:ext cx="508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75861" y="5479040"/>
            <a:ext cx="4136789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rial Black"/>
                <a:cs typeface="Arial Black"/>
              </a:rPr>
              <a:t>pasear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569" y="446636"/>
            <a:ext cx="7055679" cy="4692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Tarea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paragraph explaining which activities you like and dislike. Be detailed – describe the activities using the adjectives you know!</a:t>
            </a:r>
          </a:p>
          <a:p>
            <a:r>
              <a:rPr lang="en-US" dirty="0" smtClean="0"/>
              <a:t>Your paragraph should be a minimum of </a:t>
            </a:r>
            <a:r>
              <a:rPr lang="en-US" smtClean="0"/>
              <a:t>7 sentences.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81709" y="4876151"/>
            <a:ext cx="4773640" cy="13285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A </a:t>
            </a:r>
            <a:r>
              <a:rPr lang="en-US" sz="4400" dirty="0" err="1" smtClean="0">
                <a:solidFill>
                  <a:schemeClr val="tx1"/>
                </a:solidFill>
              </a:rPr>
              <a:t>mí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905094" y="1021948"/>
            <a:ext cx="2189742" cy="21460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714382" y="356789"/>
            <a:ext cx="2189742" cy="21460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488056" y="1174348"/>
            <a:ext cx="2189742" cy="21460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15317" y="356789"/>
            <a:ext cx="1999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me </a:t>
            </a:r>
            <a:r>
              <a:rPr lang="en-US" b="1" dirty="0" err="1" smtClean="0">
                <a:solidFill>
                  <a:srgbClr val="000000"/>
                </a:solidFill>
              </a:rPr>
              <a:t>gusta</a:t>
            </a:r>
            <a:r>
              <a:rPr lang="en-US" b="1" dirty="0" smtClean="0">
                <a:solidFill>
                  <a:srgbClr val="000000"/>
                </a:solidFill>
              </a:rPr>
              <a:t> mucho…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3221" y="0"/>
            <a:ext cx="1999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me </a:t>
            </a:r>
            <a:r>
              <a:rPr lang="en-US" b="1" dirty="0" err="1" smtClean="0">
                <a:solidFill>
                  <a:srgbClr val="000000"/>
                </a:solidFill>
              </a:rPr>
              <a:t>gusta</a:t>
            </a:r>
            <a:r>
              <a:rPr lang="en-US" b="1" dirty="0" smtClean="0">
                <a:solidFill>
                  <a:srgbClr val="000000"/>
                </a:solidFill>
              </a:rPr>
              <a:t>…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7717" y="652616"/>
            <a:ext cx="1999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</a:rPr>
              <a:t>porque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es</a:t>
            </a:r>
            <a:r>
              <a:rPr lang="en-US" b="1" dirty="0" smtClean="0">
                <a:solidFill>
                  <a:srgbClr val="000000"/>
                </a:solidFill>
              </a:rPr>
              <a:t>…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88092" y="-12543"/>
            <a:ext cx="1999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</a:rPr>
              <a:t>porque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es</a:t>
            </a:r>
            <a:r>
              <a:rPr lang="en-US" b="1" dirty="0" smtClean="0">
                <a:solidFill>
                  <a:srgbClr val="000000"/>
                </a:solidFill>
              </a:rPr>
              <a:t>…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8056" y="541455"/>
            <a:ext cx="2189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no me </a:t>
            </a:r>
            <a:r>
              <a:rPr lang="en-US" b="1" dirty="0" err="1" smtClean="0">
                <a:solidFill>
                  <a:srgbClr val="000000"/>
                </a:solidFill>
              </a:rPr>
              <a:t>gusta</a:t>
            </a:r>
            <a:r>
              <a:rPr lang="en-US" b="1" dirty="0" smtClean="0">
                <a:solidFill>
                  <a:srgbClr val="000000"/>
                </a:solidFill>
              </a:rPr>
              <a:t> nada…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40456" y="805016"/>
            <a:ext cx="2189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</a:rPr>
              <a:t>porque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es</a:t>
            </a:r>
            <a:r>
              <a:rPr lang="en-US" b="1" dirty="0" smtClean="0">
                <a:solidFill>
                  <a:srgbClr val="000000"/>
                </a:solidFill>
              </a:rPr>
              <a:t>…</a:t>
            </a:r>
            <a:endParaRPr lang="en-US" b="1" dirty="0">
              <a:solidFill>
                <a:srgbClr val="00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1839321" y="3620635"/>
            <a:ext cx="1897902" cy="6131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659997" y="3689516"/>
            <a:ext cx="2373270" cy="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6093848" y="3714651"/>
            <a:ext cx="1708113" cy="61489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adjetivos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fácil</a:t>
            </a:r>
            <a:r>
              <a:rPr lang="en-US" dirty="0" smtClean="0"/>
              <a:t> – easy</a:t>
            </a:r>
          </a:p>
          <a:p>
            <a:r>
              <a:rPr lang="en-US" dirty="0" err="1" smtClean="0"/>
              <a:t>difícil</a:t>
            </a:r>
            <a:r>
              <a:rPr lang="en-US" dirty="0" smtClean="0"/>
              <a:t> – difficult</a:t>
            </a:r>
          </a:p>
          <a:p>
            <a:r>
              <a:rPr lang="en-US" dirty="0" err="1" smtClean="0"/>
              <a:t>cómico</a:t>
            </a:r>
            <a:r>
              <a:rPr lang="en-US" dirty="0" smtClean="0"/>
              <a:t> – funny </a:t>
            </a:r>
          </a:p>
          <a:p>
            <a:r>
              <a:rPr lang="en-US" dirty="0" err="1" smtClean="0"/>
              <a:t>interesante</a:t>
            </a:r>
            <a:endParaRPr lang="en-US" dirty="0" smtClean="0"/>
          </a:p>
          <a:p>
            <a:r>
              <a:rPr lang="en-US" dirty="0" err="1" smtClean="0"/>
              <a:t>aburrido</a:t>
            </a:r>
            <a:r>
              <a:rPr lang="en-US" dirty="0" smtClean="0"/>
              <a:t> - boring</a:t>
            </a:r>
          </a:p>
          <a:p>
            <a:r>
              <a:rPr lang="en-US" dirty="0" err="1" smtClean="0"/>
              <a:t>divertido</a:t>
            </a:r>
            <a:r>
              <a:rPr lang="en-US" dirty="0" smtClean="0"/>
              <a:t> - fun</a:t>
            </a:r>
          </a:p>
          <a:p>
            <a:r>
              <a:rPr lang="en-US" dirty="0" err="1" smtClean="0"/>
              <a:t>estúpido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3922" y="812748"/>
            <a:ext cx="8760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http://www.quia.com/pop/436333.html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36322" y="2717356"/>
            <a:ext cx="8760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Click “Play this game!”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72203" y="5269154"/>
            <a:ext cx="2321127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correr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657" y="693668"/>
            <a:ext cx="381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64569" y="5479040"/>
            <a:ext cx="662069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Arial Black"/>
                <a:cs typeface="Arial Black"/>
              </a:rPr>
              <a:t>practicar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deportes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826" y="190061"/>
            <a:ext cx="381000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96307" y="5269154"/>
            <a:ext cx="4306493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tenis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575" y="1324160"/>
            <a:ext cx="317500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666" y="5269154"/>
            <a:ext cx="6160476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básquetbol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223" y="672431"/>
            <a:ext cx="3053151" cy="4262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7409" y="5269154"/>
            <a:ext cx="508932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béisbol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450" y="470113"/>
            <a:ext cx="6096000" cy="443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9334" y="5269154"/>
            <a:ext cx="833562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Arial Black"/>
                <a:cs typeface="Arial Black"/>
              </a:rPr>
              <a:t>jugar</a:t>
            </a:r>
            <a:r>
              <a:rPr lang="en-US" sz="4400" dirty="0" smtClean="0">
                <a:latin typeface="Arial Black"/>
                <a:cs typeface="Arial Black"/>
              </a:rPr>
              <a:t> al </a:t>
            </a:r>
            <a:r>
              <a:rPr lang="en-US" sz="4400" dirty="0" err="1" smtClean="0">
                <a:latin typeface="Arial Black"/>
                <a:cs typeface="Arial Black"/>
              </a:rPr>
              <a:t>fútbol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  <a:r>
              <a:rPr lang="en-US" sz="4400" dirty="0" err="1" smtClean="0">
                <a:latin typeface="Arial Black"/>
                <a:cs typeface="Arial Black"/>
              </a:rPr>
              <a:t>americano</a:t>
            </a:r>
            <a:endParaRPr lang="en-US" sz="4400" dirty="0">
              <a:latin typeface="Arial Black"/>
              <a:cs typeface="Arial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067" y="0"/>
            <a:ext cx="37846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195</Words>
  <Application>Microsoft Macintosh PowerPoint</Application>
  <PresentationFormat>On-screen Show (4:3)</PresentationFormat>
  <Paragraphs>62</Paragraphs>
  <Slides>38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Tarea:</vt:lpstr>
      <vt:lpstr>Slide 36</vt:lpstr>
      <vt:lpstr>adjetivos</vt:lpstr>
      <vt:lpstr>Slide 38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9</cp:revision>
  <dcterms:created xsi:type="dcterms:W3CDTF">2012-02-29T13:58:00Z</dcterms:created>
  <dcterms:modified xsi:type="dcterms:W3CDTF">2012-02-29T13:59:24Z</dcterms:modified>
</cp:coreProperties>
</file>